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3" r:id="rId4"/>
    <p:sldId id="264" r:id="rId5"/>
    <p:sldId id="265" r:id="rId6"/>
    <p:sldId id="26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23"/>
    <p:restoredTop sz="94650"/>
  </p:normalViewPr>
  <p:slideViewPr>
    <p:cSldViewPr snapToGrid="0">
      <p:cViewPr varScale="1">
        <p:scale>
          <a:sx n="120" d="100"/>
          <a:sy n="120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CEAD1-1ABB-92C6-5452-B678A0ADD8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8355FA-731B-AF0E-9BBC-DB60A09B1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737DF-574E-8C18-2ED5-111C459D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44564-FC84-AEFF-49F4-EC29A44FF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311F1-9FDA-A3D1-36F3-AFF190C01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55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5CE86-3546-3F20-6EF9-391DE90C2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5A8500-75F4-D109-70D8-11C33F479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F95845-BEB1-37DF-3A66-6CCBF2C0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85BC3-4D89-04A9-D514-2A31DAF62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2AC4F-EC33-0730-EFE2-9CECA591C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15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3B9A7C-7FBB-D6BF-E42F-90DEED52F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6826A-0DC8-EE74-B46A-B1119CFA5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501BF-0540-DC89-AE02-2DAA243D2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48054-CC60-78FC-E87D-086319671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4E5CA-30D2-E39F-F96A-75106E17F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734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4420F-6B63-E43C-EA43-2C20482A6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73489-82C8-1A1D-B07B-439172336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71536-A9B7-1344-295C-1A495752C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9419B-FBB4-41A3-1D58-FA94039E6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2DCBC-B4A2-CF82-61E0-436794E81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09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87673-15F6-88CD-F0E4-2C23A25E6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1E227-FC5D-0C0E-9AEB-D14B53157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5197F-2545-593A-6BC2-68B84FBA6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980EE-239C-CBA0-7F62-2B44E3FD7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E8B77-F607-26B7-3D7E-FCEA29460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786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573F7-CB16-0D09-2140-48DDEE131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7CC21-989C-E4C3-11BA-2D39603609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1B1124-E0F7-07DE-13A6-6559D3B5A7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CB29D-864B-C5E4-958F-D5F7D634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C32B2-E735-7653-A4E7-B7E3038C4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BBCC1-EDB9-4A58-E127-851823D03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12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0C31C-D42B-D7DF-C441-A73E1781D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309BE-4AB5-AD50-9288-5680D31B9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47A96-3BD9-0448-2B11-41A28776D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786AC7-9D36-CE82-BB26-BE733C8745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27453D-9B74-0034-77A7-B1D0F9C2A1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4BA7D7-755F-3523-95E7-341CBC14D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B302C0-A7A1-8A45-6089-F3970796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7F2FBD-13A0-8F81-51E8-4A58D4DD0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726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0C279-5E11-47A7-1847-FA79527D8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83A06B-B581-4F1D-5BE3-1FE516111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D37B78-9D7A-DE58-1A9F-DB75B0239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FA6305-7C84-4B9C-DBFA-DC577980F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2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E9985B-0C15-8F05-9BF6-2017DE78A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A01A90-A3F0-50EA-0AD8-D66CDCABB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5C91D3-4F6E-F1A4-4F55-02F3029DB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846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E8465-2020-FEBB-853D-502D20AEB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EAE89-3A8D-F91E-CE6E-724B33CCC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24818-A418-384A-3011-E52B54AD6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38E12-08F7-4A4A-2C1E-467D38533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54616-CCFB-1817-F1EC-B1374A591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C2E98-87B2-1B8E-6315-85CD7CE0B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567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15BCF-4E5A-567F-D997-2C35163FA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DFCC99-C0E1-E00A-EDA1-9B880727BE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5EF015-4A88-6BD0-79FF-D2BB07705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13029-D35C-0751-0078-FABA916D0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6A6FC-1F63-E787-88E6-C76D71ABB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2D9B3E-5F92-475C-EAF2-5525752E9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885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04DED2-B22A-34EC-0DAC-3BD381C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AE701-CFE8-894E-738E-3A32C9419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9C760-FBFB-B112-134F-B1F7BC3A67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0AD62-F9B7-6848-9AEB-414EAB41B79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BD802-3EE8-9C7B-51D7-C1CD7FD7D3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97FED-9765-3444-9BB3-ACADA58899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93BF9-226F-764F-89CE-FC2FA325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873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6E0A04BF-AF71-BA79-95F2-41B0EEE36F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A3FC63-D7F3-685E-7058-88ECB6180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Rockbuster Data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ED1D38-0207-333C-4DDB-80C881039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Analyst</a:t>
            </a:r>
          </a:p>
          <a:p>
            <a:r>
              <a:rPr lang="en-US">
                <a:solidFill>
                  <a:srgbClr val="FFFFFF"/>
                </a:solidFill>
              </a:rPr>
              <a:t>Raul Gabriel Torres</a:t>
            </a:r>
          </a:p>
        </p:txBody>
      </p:sp>
    </p:spTree>
    <p:extLst>
      <p:ext uri="{BB962C8B-B14F-4D97-AF65-F5344CB8AC3E}">
        <p14:creationId xmlns:p14="http://schemas.microsoft.com/office/powerpoint/2010/main" val="131317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3E6DFC-7117-46E0-FBD5-EA16A90AF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Key Questions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3F0E4-406E-C18E-4B39-78D2D6621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E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movies contributed the most/least to revenue gain?</a:t>
            </a:r>
          </a:p>
          <a:p>
            <a:r>
              <a:rPr lang="en-US" sz="2400" dirty="0">
                <a:solidFill>
                  <a:srgbClr val="FE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was the average rental duration for all videos?</a:t>
            </a:r>
          </a:p>
          <a:p>
            <a:r>
              <a:rPr lang="en-US" sz="2400" dirty="0">
                <a:solidFill>
                  <a:srgbClr val="FE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countries are </a:t>
            </a:r>
            <a:r>
              <a:rPr lang="en-US" sz="2400" dirty="0" err="1">
                <a:solidFill>
                  <a:srgbClr val="FE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Rockbuster</a:t>
            </a:r>
            <a:r>
              <a:rPr lang="en-US" sz="2400" dirty="0">
                <a:solidFill>
                  <a:srgbClr val="FE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customer based in?</a:t>
            </a:r>
          </a:p>
          <a:p>
            <a:r>
              <a:rPr lang="en-US" sz="2400" dirty="0">
                <a:solidFill>
                  <a:srgbClr val="FE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are customers with a high lifetime value based?</a:t>
            </a:r>
          </a:p>
          <a:p>
            <a:r>
              <a:rPr lang="en-US" sz="2400" dirty="0">
                <a:solidFill>
                  <a:srgbClr val="FE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sales figures vary between geographic regions?</a:t>
            </a:r>
          </a:p>
          <a:p>
            <a:endParaRPr lang="en-US" sz="24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25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000DF-8CB6-3D8D-A51E-C5F34A8D8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684" y="1152144"/>
            <a:ext cx="3888999" cy="307239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300"/>
              <a:t>Which movies contributed the most/least to revenue gain?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924561D-756D-410B-973A-E68C2552C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77AF0971-0074-4E4E-9318-C1990C6FF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0849707A-24B1-45E4-8493-5DC15C57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E0FFD705-F03C-46B0-ABB9-3C24E093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520B12C0-88D0-4F6F-9F29-38E4D1D61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DEDD5A45-3641-4FE7-8375-EECF2DC9D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89BF55CA-60FC-479D-A85E-48626FC13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5AFBE5BF-E87A-408F-BBBD-44C3D04C0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1C27CF92-D148-45C8-88B6-F450B63DF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51CA2232-D147-480C-B1EE-665EE6ACC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7E67D92D-1CA9-43CE-8150-DF504F2BF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7B273169-B674-4C50-A14D-A943B9979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DF6183FA-653E-4533-9A0B-D249EC0B1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A82EFE58-AAB0-4925-A176-6FF36BF87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3122AE75-4DBB-4E14-B0CA-DD1EAD89C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4ED7E672-90FC-4E8C-9C43-3AAE391C6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A5C0019E-5136-4C5E-A223-1E1717FD47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29705F60-CFE6-47C5-96E5-05E7731FC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090E047C-18BC-4180-8D10-9F18F517BA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4">
              <a:extLst>
                <a:ext uri="{FF2B5EF4-FFF2-40B4-BE49-F238E27FC236}">
                  <a16:creationId xmlns:a16="http://schemas.microsoft.com/office/drawing/2014/main" id="{A153194A-C8B1-46DB-9C6B-9847B06FA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6">
              <a:extLst>
                <a:ext uri="{FF2B5EF4-FFF2-40B4-BE49-F238E27FC236}">
                  <a16:creationId xmlns:a16="http://schemas.microsoft.com/office/drawing/2014/main" id="{5C0235EA-4E98-43EA-9AAE-2BD893DEA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422BE616-A1EE-41A9-CC18-DF409D12E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8688" y="777026"/>
            <a:ext cx="7228387" cy="2168515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650"/>
            <a:ext cx="606972" cy="36243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74C89865-4BB7-33E4-7726-2E93E015E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7188" y="3857589"/>
            <a:ext cx="7109888" cy="216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854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3EBEE-F430-4FD2-744D-BAE3701E9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3700">
                <a:latin typeface="Arial" panose="020B0604020202020204" pitchFamily="34" charset="0"/>
                <a:cs typeface="Arial" panose="020B0604020202020204" pitchFamily="34" charset="0"/>
              </a:rPr>
              <a:t>What was the average rental duration for all videos?</a:t>
            </a:r>
            <a:endParaRPr lang="en-US" sz="370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C4C563-08F5-873C-A706-68C1D868C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232846"/>
            <a:ext cx="6586489" cy="3990974"/>
          </a:xfrm>
        </p:spPr>
        <p:txBody>
          <a:bodyPr>
            <a:noAutofit/>
          </a:bodyPr>
          <a:lstStyle/>
          <a:p>
            <a:r>
              <a:rPr lang="en-US" sz="2000" dirty="0"/>
              <a:t>Rental Duration by Movie:</a:t>
            </a:r>
          </a:p>
          <a:p>
            <a:pPr lvl="1"/>
            <a:r>
              <a:rPr lang="en-US" sz="2000" dirty="0"/>
              <a:t>Maximum: 7</a:t>
            </a:r>
          </a:p>
          <a:p>
            <a:pPr lvl="1"/>
            <a:r>
              <a:rPr lang="en-US" sz="2000" dirty="0"/>
              <a:t>Minimum: 3</a:t>
            </a:r>
          </a:p>
          <a:p>
            <a:pPr lvl="1"/>
            <a:r>
              <a:rPr lang="en-US" sz="2000" dirty="0"/>
              <a:t>Average: 4.99</a:t>
            </a:r>
          </a:p>
          <a:p>
            <a:r>
              <a:rPr lang="en-US" sz="2000" dirty="0"/>
              <a:t>Rental Duration by Customer:</a:t>
            </a:r>
          </a:p>
          <a:p>
            <a:pPr lvl="1"/>
            <a:r>
              <a:rPr lang="en-US" sz="2000" dirty="0"/>
              <a:t>Maximum: 233</a:t>
            </a:r>
          </a:p>
          <a:p>
            <a:pPr lvl="1"/>
            <a:r>
              <a:rPr lang="en-US" sz="2000" dirty="0"/>
              <a:t>Minimum: 50</a:t>
            </a:r>
          </a:p>
          <a:p>
            <a:pPr lvl="1"/>
            <a:r>
              <a:rPr lang="en-US" sz="2000" dirty="0"/>
              <a:t>Average: 132.20</a:t>
            </a:r>
          </a:p>
          <a:p>
            <a:r>
              <a:rPr lang="en-US" sz="2000" dirty="0"/>
              <a:t>Rental Duration by Customer:</a:t>
            </a:r>
          </a:p>
          <a:p>
            <a:pPr lvl="1"/>
            <a:r>
              <a:rPr lang="en-US" sz="2000" dirty="0"/>
              <a:t>Maximum: 7,757</a:t>
            </a:r>
          </a:p>
          <a:p>
            <a:pPr lvl="1"/>
            <a:r>
              <a:rPr lang="en-US" sz="2000" dirty="0"/>
              <a:t>Minimum: 89</a:t>
            </a:r>
          </a:p>
          <a:p>
            <a:pPr lvl="1"/>
            <a:r>
              <a:rPr lang="en-US" sz="2000" dirty="0"/>
              <a:t>Average: 733.19</a:t>
            </a:r>
          </a:p>
        </p:txBody>
      </p:sp>
      <p:pic>
        <p:nvPicPr>
          <p:cNvPr id="8" name="Picture 7" descr="Stock numbers on a digital display">
            <a:extLst>
              <a:ext uri="{FF2B5EF4-FFF2-40B4-BE49-F238E27FC236}">
                <a16:creationId xmlns:a16="http://schemas.microsoft.com/office/drawing/2014/main" id="{4F595CCF-12AB-485B-A60E-BD549C764D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89" r="18537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4AD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379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lowchart: Document 2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6B3A6A-C6AC-4F87-56FB-81B87210B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Which countries are Rockbuster customer based in?</a:t>
            </a:r>
            <a:b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 sales figures vary between geographic regions?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94771CDF-F335-D54F-1CE4-E31C7CA56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933" y="885404"/>
            <a:ext cx="7347537" cy="508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50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9AC87-871A-5FFB-A6C9-CA5395844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Where are customers with a high lifetime value based?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6E6C80-AC8E-6015-1022-DE4F38EA0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1442" y="815987"/>
            <a:ext cx="7883240" cy="530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328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1340</TotalTime>
  <Words>147</Words>
  <Application>Microsoft Macintosh PowerPoint</Application>
  <PresentationFormat>Widescreen</PresentationFormat>
  <Paragraphs>25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Rockbuster Data Results</vt:lpstr>
      <vt:lpstr>Key Questions</vt:lpstr>
      <vt:lpstr>Which movies contributed the most/least to revenue gain?</vt:lpstr>
      <vt:lpstr>What was the average rental duration for all videos?</vt:lpstr>
      <vt:lpstr>Which countries are Rockbuster customer based in? Do sales figures vary between geographic regions?</vt:lpstr>
      <vt:lpstr>Where are customers with a high lifetime value based?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2023-02-07T11:26:51Z</dcterms:created>
  <dcterms:modified xsi:type="dcterms:W3CDTF">2023-02-10T23:19:56Z</dcterms:modified>
</cp:coreProperties>
</file>

<file path=docProps/thumbnail.jpeg>
</file>